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E6BA9-F386-47C0-9F51-EEDA53B1EA7F}" type="datetimeFigureOut">
              <a:rPr lang="en-US" smtClean="0"/>
              <a:pPr/>
              <a:t>11/22/2010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FA829-E676-4F7D-ABB3-F31713CF5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WM-data 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2 Title </dc:title>
  <dc:creator>deepakkumara</dc:creator>
  <cp:lastModifiedBy>deepakkumara</cp:lastModifiedBy>
  <cp:revision>4</cp:revision>
  <dcterms:created xsi:type="dcterms:W3CDTF">2010-11-15T06:18:48Z</dcterms:created>
  <dcterms:modified xsi:type="dcterms:W3CDTF">2010-11-22T09:20:40Z</dcterms:modified>
</cp:coreProperties>
</file>